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7" r:id="rId1"/>
  </p:sldMasterIdLst>
  <p:notesMasterIdLst>
    <p:notesMasterId r:id="rId8"/>
  </p:notesMasterIdLst>
  <p:sldIdLst>
    <p:sldId id="256" r:id="rId2"/>
    <p:sldId id="258" r:id="rId3"/>
    <p:sldId id="265" r:id="rId4"/>
    <p:sldId id="264" r:id="rId5"/>
    <p:sldId id="266" r:id="rId6"/>
    <p:sldId id="263" r:id="rId7"/>
  </p:sldIdLst>
  <p:sldSz cx="9144000" cy="6858000" type="screen4x3"/>
  <p:notesSz cx="6858000" cy="9144000"/>
  <p:embeddedFontLst>
    <p:embeddedFont>
      <p:font typeface="Myriad Pro" panose="020B050303040302020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Verdana" panose="020B0604030504040204" pitchFamily="34" charset="0"/>
      <p:regular r:id="rId17"/>
      <p:bold r:id="rId18"/>
      <p:italic r:id="rId19"/>
      <p:bold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</p:embeddedFont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1313"/>
    <a:srgbClr val="EC8F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8" autoAdjust="0"/>
    <p:restoredTop sz="83890" autoAdjust="0"/>
  </p:normalViewPr>
  <p:slideViewPr>
    <p:cSldViewPr snapToGrid="0">
      <p:cViewPr varScale="1">
        <p:scale>
          <a:sx n="74" d="100"/>
          <a:sy n="74" d="100"/>
        </p:scale>
        <p:origin x="-1680" y="-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28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B677-0BDF-46F5-8C8D-DD2FADE54453}" type="datetimeFigureOut">
              <a:rPr lang="de-DE" smtClean="0"/>
              <a:t>23.10.2016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03377-3FCC-474C-A76B-AE469289FE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433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Einleitung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03377-3FCC-474C-A76B-AE469289FE02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5279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Scan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03377-3FCC-474C-A76B-AE469289FE0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1595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Bilder</a:t>
            </a:r>
          </a:p>
          <a:p>
            <a:r>
              <a:rPr lang="de-DE" dirty="0" smtClean="0"/>
              <a:t>Haus</a:t>
            </a:r>
          </a:p>
          <a:p>
            <a:r>
              <a:rPr lang="de-DE" smtClean="0"/>
              <a:t>Vulkan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03377-3FCC-474C-A76B-AE469289FE02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0148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Ende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03377-3FCC-474C-A76B-AE469289FE02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8344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57200" y="1134836"/>
            <a:ext cx="8305800" cy="5342164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v"/>
              <a:defRPr sz="2000">
                <a:latin typeface="Myriad Pro" panose="020B0503030403020204" pitchFamily="34" charset="0"/>
              </a:defRPr>
            </a:lvl1pPr>
            <a:lvl2pPr>
              <a:defRPr sz="1800">
                <a:latin typeface="Myriad Pro" panose="020B0503030403020204" pitchFamily="34" charset="0"/>
              </a:defRPr>
            </a:lvl2pPr>
            <a:lvl3pPr>
              <a:defRPr sz="1500">
                <a:latin typeface="Myriad Pro" panose="020B0503030403020204" pitchFamily="34" charset="0"/>
              </a:defRPr>
            </a:lvl3pPr>
            <a:lvl4pPr>
              <a:defRPr sz="1400">
                <a:latin typeface="Myriad Pro" panose="020B0503030403020204" pitchFamily="34" charset="0"/>
              </a:defRPr>
            </a:lvl4pPr>
            <a:lvl5pPr>
              <a:defRPr sz="1300">
                <a:latin typeface="Myriad Pro" panose="020B0503030403020204" pitchFamily="34" charset="0"/>
              </a:defRPr>
            </a:lvl5pPr>
          </a:lstStyle>
          <a:p>
            <a:pPr lvl="0"/>
            <a:r>
              <a:rPr lang="de-DE" altLang="de-DE" dirty="0"/>
              <a:t>Textmasterformate durch Klicken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7747907" y="274638"/>
            <a:ext cx="938892" cy="427491"/>
          </a:xfrm>
        </p:spPr>
        <p:txBody>
          <a:bodyPr/>
          <a:lstStyle/>
          <a:p>
            <a:pPr>
              <a:defRPr/>
            </a:pPr>
            <a:fld id="{2A65CADE-F2DB-4919-9DAA-FEDB9C5D94A0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547733" y="274637"/>
            <a:ext cx="3200174" cy="427038"/>
          </a:xfrm>
        </p:spPr>
        <p:txBody>
          <a:bodyPr/>
          <a:lstStyle>
            <a:lvl1pPr marL="0" indent="0" algn="ctr">
              <a:buNone/>
              <a:defRPr sz="2000" spc="100" baseline="0">
                <a:latin typeface="Homestead Display" panose="02000506020000020004" pitchFamily="2" charset="0"/>
              </a:defRPr>
            </a:lvl1pPr>
          </a:lstStyle>
          <a:p>
            <a:pPr lvl="0"/>
            <a:r>
              <a:rPr lang="de-DE" dirty="0"/>
              <a:t>Unterpunkt</a:t>
            </a: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6019800" cy="427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Titelmasterformat durch Klicken bearbeiten</a:t>
            </a: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944699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001600" y="1341664"/>
            <a:ext cx="5486400" cy="4114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6096000"/>
            <a:ext cx="8229600" cy="457200"/>
          </a:xfrm>
        </p:spPr>
        <p:txBody>
          <a:bodyPr anchor="ctr"/>
          <a:lstStyle>
            <a:lvl1pPr marL="0" indent="0" algn="ctr">
              <a:buNone/>
              <a:defRPr sz="1800">
                <a:latin typeface="Myriad Pro" panose="020B0503030403020204" pitchFamily="34" charset="0"/>
              </a:defRPr>
            </a:lvl1pPr>
          </a:lstStyle>
          <a:p>
            <a:pPr lvl="0"/>
            <a:r>
              <a:rPr lang="de-DE" dirty="0"/>
              <a:t>&lt;Autor&gt;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27491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23672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liede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el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219900"/>
              </p:ext>
            </p:extLst>
          </p:nvPr>
        </p:nvGraphicFramePr>
        <p:xfrm>
          <a:off x="1066799" y="1221922"/>
          <a:ext cx="6329355" cy="51823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956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51978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I</a:t>
                      </a: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II</a:t>
                      </a: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III </a:t>
                      </a: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effectLst/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IV</a:t>
                      </a: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V</a:t>
                      </a: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 err="1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Vi</a:t>
                      </a:r>
                      <a:endParaRPr lang="de-DE" sz="2800" dirty="0">
                        <a:solidFill>
                          <a:srgbClr val="EB6841"/>
                        </a:solidFill>
                        <a:latin typeface="Homestead Display" panose="02000506020000020004" pitchFamily="2" charset="0"/>
                      </a:endParaRP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 err="1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Vii</a:t>
                      </a:r>
                      <a:endParaRPr lang="de-DE" sz="2800" dirty="0">
                        <a:solidFill>
                          <a:srgbClr val="EB6841"/>
                        </a:solidFill>
                        <a:latin typeface="Homestead Display" panose="02000506020000020004" pitchFamily="2" charset="0"/>
                      </a:endParaRP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 err="1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ViiI</a:t>
                      </a:r>
                      <a:endParaRPr lang="de-DE" sz="2800" dirty="0">
                        <a:solidFill>
                          <a:srgbClr val="EB6841"/>
                        </a:solidFill>
                        <a:latin typeface="Homestead Display" panose="02000506020000020004" pitchFamily="2" charset="0"/>
                      </a:endParaRP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IX</a:t>
                      </a: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12110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de-DE" sz="2800" dirty="0">
                          <a:solidFill>
                            <a:srgbClr val="EB6841"/>
                          </a:solidFill>
                          <a:latin typeface="Homestead Display" panose="02000506020000020004" pitchFamily="2" charset="0"/>
                        </a:rPr>
                        <a:t>X</a:t>
                      </a:r>
                    </a:p>
                  </a:txBody>
                  <a:tcPr marT="45755" marB="45755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altLang="de-DE" sz="2000" b="0" spc="100" baseline="0" dirty="0">
                        <a:latin typeface="Myriad Pro" panose="020B0503030403020204" pitchFamily="34" charset="0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T="45755" marB="4575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65CADE-F2DB-4919-9DAA-FEDB9C5D94A0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547733" y="274637"/>
            <a:ext cx="3200174" cy="427038"/>
          </a:xfrm>
        </p:spPr>
        <p:txBody>
          <a:bodyPr/>
          <a:lstStyle>
            <a:lvl1pPr marL="0" indent="0" algn="ctr">
              <a:buNone/>
              <a:defRPr sz="2000" spc="100" baseline="0">
                <a:latin typeface="Homestead Display" panose="02000506020000020004" pitchFamily="2" charset="0"/>
              </a:defRPr>
            </a:lvl1pPr>
          </a:lstStyle>
          <a:p>
            <a:pPr lvl="0"/>
            <a:r>
              <a:rPr lang="de-DE" dirty="0" err="1"/>
              <a:t>GliedeRUNG</a:t>
            </a:r>
            <a:endParaRPr lang="de-DE" dirty="0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2065338" y="1233488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1. Punkt</a:t>
            </a:r>
          </a:p>
        </p:txBody>
      </p:sp>
      <p:sp>
        <p:nvSpPr>
          <p:cNvPr id="15" name="Textplatzhalter 13"/>
          <p:cNvSpPr>
            <a:spLocks noGrp="1"/>
          </p:cNvSpPr>
          <p:nvPr>
            <p:ph type="body" sz="quarter" idx="15" hasCustomPrompt="1"/>
          </p:nvPr>
        </p:nvSpPr>
        <p:spPr>
          <a:xfrm>
            <a:off x="2065338" y="1745117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2. Punkt</a:t>
            </a:r>
          </a:p>
        </p:txBody>
      </p:sp>
      <p:sp>
        <p:nvSpPr>
          <p:cNvPr id="17" name="Textplatzhalter 13"/>
          <p:cNvSpPr>
            <a:spLocks noGrp="1"/>
          </p:cNvSpPr>
          <p:nvPr>
            <p:ph type="body" sz="quarter" idx="16" hasCustomPrompt="1"/>
          </p:nvPr>
        </p:nvSpPr>
        <p:spPr>
          <a:xfrm>
            <a:off x="2065337" y="2256746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3. Punkt</a:t>
            </a:r>
          </a:p>
        </p:txBody>
      </p:sp>
      <p:sp>
        <p:nvSpPr>
          <p:cNvPr id="18" name="Textplatzhalter 13"/>
          <p:cNvSpPr>
            <a:spLocks noGrp="1"/>
          </p:cNvSpPr>
          <p:nvPr>
            <p:ph type="body" sz="quarter" idx="17" hasCustomPrompt="1"/>
          </p:nvPr>
        </p:nvSpPr>
        <p:spPr>
          <a:xfrm>
            <a:off x="2065336" y="2782663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4. Punkt</a:t>
            </a:r>
          </a:p>
        </p:txBody>
      </p:sp>
      <p:sp>
        <p:nvSpPr>
          <p:cNvPr id="19" name="Textplatzhalt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2065330" y="3294987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5. Punkt</a:t>
            </a:r>
          </a:p>
        </p:txBody>
      </p:sp>
      <p:sp>
        <p:nvSpPr>
          <p:cNvPr id="20" name="Textplatzhalter 13"/>
          <p:cNvSpPr>
            <a:spLocks noGrp="1"/>
          </p:cNvSpPr>
          <p:nvPr>
            <p:ph type="body" sz="quarter" idx="19" hasCustomPrompt="1"/>
          </p:nvPr>
        </p:nvSpPr>
        <p:spPr>
          <a:xfrm>
            <a:off x="2065332" y="3817492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6. Punkt</a:t>
            </a:r>
          </a:p>
        </p:txBody>
      </p:sp>
      <p:sp>
        <p:nvSpPr>
          <p:cNvPr id="21" name="Textplatzhalter 13"/>
          <p:cNvSpPr>
            <a:spLocks noGrp="1"/>
          </p:cNvSpPr>
          <p:nvPr>
            <p:ph type="body" sz="quarter" idx="20" hasCustomPrompt="1"/>
          </p:nvPr>
        </p:nvSpPr>
        <p:spPr>
          <a:xfrm>
            <a:off x="2065331" y="4329121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7. Punkt</a:t>
            </a:r>
          </a:p>
        </p:txBody>
      </p:sp>
      <p:sp>
        <p:nvSpPr>
          <p:cNvPr id="22" name="Textplatzhalter 13"/>
          <p:cNvSpPr>
            <a:spLocks noGrp="1"/>
          </p:cNvSpPr>
          <p:nvPr>
            <p:ph type="body" sz="quarter" idx="21" hasCustomPrompt="1"/>
          </p:nvPr>
        </p:nvSpPr>
        <p:spPr>
          <a:xfrm>
            <a:off x="2065330" y="4851626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8. Punkt</a:t>
            </a:r>
          </a:p>
        </p:txBody>
      </p:sp>
      <p:sp>
        <p:nvSpPr>
          <p:cNvPr id="23" name="Textplatzhalter 13"/>
          <p:cNvSpPr>
            <a:spLocks noGrp="1"/>
          </p:cNvSpPr>
          <p:nvPr>
            <p:ph type="body" sz="quarter" idx="22" hasCustomPrompt="1"/>
          </p:nvPr>
        </p:nvSpPr>
        <p:spPr>
          <a:xfrm>
            <a:off x="2065333" y="5374131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9. Punkt</a:t>
            </a:r>
          </a:p>
        </p:txBody>
      </p:sp>
      <p:sp>
        <p:nvSpPr>
          <p:cNvPr id="25" name="Textplatzhalter 13"/>
          <p:cNvSpPr>
            <a:spLocks noGrp="1"/>
          </p:cNvSpPr>
          <p:nvPr>
            <p:ph type="body" sz="quarter" idx="23" hasCustomPrompt="1"/>
          </p:nvPr>
        </p:nvSpPr>
        <p:spPr>
          <a:xfrm>
            <a:off x="2065329" y="5887845"/>
            <a:ext cx="5330825" cy="497341"/>
          </a:xfrm>
        </p:spPr>
        <p:txBody>
          <a:bodyPr anchor="ctr" anchorCtr="0"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10. Punkt</a:t>
            </a:r>
          </a:p>
        </p:txBody>
      </p:sp>
    </p:spTree>
    <p:extLst>
      <p:ext uri="{BB962C8B-B14F-4D97-AF65-F5344CB8AC3E}">
        <p14:creationId xmlns:p14="http://schemas.microsoft.com/office/powerpoint/2010/main" val="3164641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126670"/>
            <a:ext cx="4038600" cy="535032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8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5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3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126670"/>
            <a:ext cx="4038600" cy="5350329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8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5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300">
                <a:latin typeface="Myriad Pro" panose="020B050303040302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4" hasCustomPrompt="1"/>
          </p:nvPr>
        </p:nvSpPr>
        <p:spPr>
          <a:xfrm>
            <a:off x="4547733" y="274637"/>
            <a:ext cx="3200174" cy="427038"/>
          </a:xfrm>
        </p:spPr>
        <p:txBody>
          <a:bodyPr/>
          <a:lstStyle>
            <a:lvl1pPr marL="0" indent="0" algn="ctr">
              <a:buNone/>
              <a:defRPr sz="2000" spc="100" baseline="0">
                <a:latin typeface="Homestead Display" panose="02000506020000020004" pitchFamily="2" charset="0"/>
              </a:defRPr>
            </a:lvl1pPr>
          </a:lstStyle>
          <a:p>
            <a:pPr lvl="0"/>
            <a:r>
              <a:rPr lang="de-DE" dirty="0"/>
              <a:t>Unterpunkt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5"/>
          </p:nvPr>
        </p:nvSpPr>
        <p:spPr>
          <a:xfrm>
            <a:off x="7747907" y="274638"/>
            <a:ext cx="938892" cy="427491"/>
          </a:xfrm>
        </p:spPr>
        <p:txBody>
          <a:bodyPr/>
          <a:lstStyle/>
          <a:p>
            <a:pPr>
              <a:defRPr/>
            </a:pPr>
            <a:fld id="{2A65CADE-F2DB-4919-9DAA-FEDB9C5D94A0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1162540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screen 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118621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0">
                <a:latin typeface="Myriad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1758384"/>
            <a:ext cx="4040188" cy="4718618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Myriad Pro" panose="020B0503030403020204" pitchFamily="34" charset="0"/>
              </a:defRPr>
            </a:lvl1pPr>
            <a:lvl2pPr>
              <a:defRPr sz="1800">
                <a:latin typeface="Myriad Pro" panose="020B0503030403020204" pitchFamily="34" charset="0"/>
              </a:defRPr>
            </a:lvl2pPr>
            <a:lvl3pPr>
              <a:defRPr sz="1500">
                <a:latin typeface="Myriad Pro" panose="020B0503030403020204" pitchFamily="34" charset="0"/>
              </a:defRPr>
            </a:lvl3pPr>
            <a:lvl4pPr>
              <a:defRPr sz="1400">
                <a:latin typeface="Myriad Pro" panose="020B0503030403020204" pitchFamily="34" charset="0"/>
              </a:defRPr>
            </a:lvl4pPr>
            <a:lvl5pPr>
              <a:defRPr sz="1300">
                <a:latin typeface="Myriad Pro" panose="020B050303040302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6" y="1118621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 b="0">
                <a:latin typeface="Myriad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758384"/>
            <a:ext cx="4041775" cy="4718618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Myriad Pro" panose="020B0503030403020204" pitchFamily="34" charset="0"/>
              </a:defRPr>
            </a:lvl1pPr>
            <a:lvl2pPr>
              <a:defRPr sz="1800">
                <a:latin typeface="Myriad Pro" panose="020B0503030403020204" pitchFamily="34" charset="0"/>
              </a:defRPr>
            </a:lvl2pPr>
            <a:lvl3pPr>
              <a:defRPr sz="1500">
                <a:latin typeface="Myriad Pro" panose="020B0503030403020204" pitchFamily="34" charset="0"/>
              </a:defRPr>
            </a:lvl3pPr>
            <a:lvl4pPr>
              <a:defRPr sz="1400">
                <a:latin typeface="Myriad Pro" panose="020B0503030403020204" pitchFamily="34" charset="0"/>
              </a:defRPr>
            </a:lvl4pPr>
            <a:lvl5pPr>
              <a:defRPr sz="1300">
                <a:latin typeface="Myriad Pro" panose="020B050303040302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2A65CADE-F2DB-4919-9DAA-FEDB9C5D94A0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14" hasCustomPrompt="1"/>
          </p:nvPr>
        </p:nvSpPr>
        <p:spPr>
          <a:xfrm>
            <a:off x="4547733" y="274637"/>
            <a:ext cx="3200174" cy="427038"/>
          </a:xfrm>
        </p:spPr>
        <p:txBody>
          <a:bodyPr/>
          <a:lstStyle>
            <a:lvl1pPr marL="0" indent="0" algn="ctr">
              <a:buNone/>
              <a:defRPr sz="2000" spc="100" baseline="0">
                <a:latin typeface="Homestead Display" panose="02000506020000020004" pitchFamily="2" charset="0"/>
              </a:defRPr>
            </a:lvl1pPr>
          </a:lstStyle>
          <a:p>
            <a:pPr lvl="0"/>
            <a:r>
              <a:rPr lang="de-DE" dirty="0"/>
              <a:t>Unterpunkt</a:t>
            </a:r>
          </a:p>
        </p:txBody>
      </p:sp>
    </p:spTree>
    <p:extLst>
      <p:ext uri="{BB962C8B-B14F-4D97-AF65-F5344CB8AC3E}">
        <p14:creationId xmlns:p14="http://schemas.microsoft.com/office/powerpoint/2010/main" val="367568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Text Ei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70807" y="1102180"/>
            <a:ext cx="5111750" cy="5374822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Myriad Pro" panose="020B0503030403020204" pitchFamily="34" charset="0"/>
              </a:defRPr>
            </a:lvl1pPr>
            <a:lvl2pPr>
              <a:defRPr sz="1800">
                <a:latin typeface="Myriad Pro" panose="020B0503030403020204" pitchFamily="34" charset="0"/>
              </a:defRPr>
            </a:lvl2pPr>
            <a:lvl3pPr>
              <a:defRPr sz="1500">
                <a:latin typeface="Myriad Pro" panose="020B0503030403020204" pitchFamily="34" charset="0"/>
              </a:defRPr>
            </a:lvl3pPr>
            <a:lvl4pPr>
              <a:defRPr sz="1400">
                <a:latin typeface="Myriad Pro" panose="020B0503030403020204" pitchFamily="34" charset="0"/>
              </a:defRPr>
            </a:lvl4pPr>
            <a:lvl5pPr>
              <a:defRPr sz="1300">
                <a:latin typeface="Myriad Pro" panose="020B0503030403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65CADE-F2DB-4919-9DAA-FEDB9C5D94A0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4547733" y="274637"/>
            <a:ext cx="3200174" cy="427038"/>
          </a:xfrm>
        </p:spPr>
        <p:txBody>
          <a:bodyPr/>
          <a:lstStyle>
            <a:lvl1pPr marL="0" indent="0" algn="ctr">
              <a:buNone/>
              <a:defRPr sz="2000" spc="100" baseline="0">
                <a:latin typeface="Homestead Display" panose="02000506020000020004" pitchFamily="2" charset="0"/>
              </a:defRPr>
            </a:lvl1pPr>
          </a:lstStyle>
          <a:p>
            <a:pPr lvl="0"/>
            <a:r>
              <a:rPr lang="de-DE" dirty="0"/>
              <a:t>Unterpunkt</a:t>
            </a:r>
          </a:p>
        </p:txBody>
      </p:sp>
    </p:spTree>
    <p:extLst>
      <p:ext uri="{BB962C8B-B14F-4D97-AF65-F5344CB8AC3E}">
        <p14:creationId xmlns:p14="http://schemas.microsoft.com/office/powerpoint/2010/main" val="3096935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Text Zwe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2A65CADE-F2DB-4919-9DAA-FEDB9C5D94A0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8" name="Textplatzhalter 3"/>
          <p:cNvSpPr>
            <a:spLocks noGrp="1"/>
          </p:cNvSpPr>
          <p:nvPr>
            <p:ph type="body" sz="quarter" idx="14" hasCustomPrompt="1"/>
          </p:nvPr>
        </p:nvSpPr>
        <p:spPr>
          <a:xfrm>
            <a:off x="4547733" y="274637"/>
            <a:ext cx="3200174" cy="427038"/>
          </a:xfrm>
        </p:spPr>
        <p:txBody>
          <a:bodyPr/>
          <a:lstStyle>
            <a:lvl1pPr marL="0" indent="0" algn="ctr">
              <a:buNone/>
              <a:defRPr sz="2000" spc="100" baseline="0">
                <a:latin typeface="Homestead Display" panose="02000506020000020004" pitchFamily="2" charset="0"/>
              </a:defRPr>
            </a:lvl1pPr>
          </a:lstStyle>
          <a:p>
            <a:pPr lvl="0"/>
            <a:r>
              <a:rPr lang="de-DE" dirty="0"/>
              <a:t>Unterpunkt</a:t>
            </a:r>
          </a:p>
        </p:txBody>
      </p:sp>
      <p:sp>
        <p:nvSpPr>
          <p:cNvPr id="9" name="Inhaltsplatzhalter 2"/>
          <p:cNvSpPr>
            <a:spLocks noGrp="1"/>
          </p:cNvSpPr>
          <p:nvPr>
            <p:ph idx="1"/>
          </p:nvPr>
        </p:nvSpPr>
        <p:spPr>
          <a:xfrm>
            <a:off x="3575049" y="1102180"/>
            <a:ext cx="5111750" cy="5374822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Myriad Pro" panose="020B0503030403020204" pitchFamily="34" charset="0"/>
              </a:defRPr>
            </a:lvl1pPr>
            <a:lvl2pPr>
              <a:defRPr sz="1800">
                <a:latin typeface="Myriad Pro" panose="020B0503030403020204" pitchFamily="34" charset="0"/>
              </a:defRPr>
            </a:lvl2pPr>
            <a:lvl3pPr>
              <a:defRPr sz="1500">
                <a:latin typeface="Myriad Pro" panose="020B0503030403020204" pitchFamily="34" charset="0"/>
              </a:defRPr>
            </a:lvl3pPr>
            <a:lvl4pPr>
              <a:defRPr sz="1400">
                <a:latin typeface="Myriad Pro" panose="020B0503030403020204" pitchFamily="34" charset="0"/>
              </a:defRPr>
            </a:lvl4pPr>
            <a:lvl5pPr>
              <a:defRPr sz="1300">
                <a:latin typeface="Myriad Pro" panose="020B0503030403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0802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2A65CADE-F2DB-4919-9DAA-FEDB9C5D94A0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7" name="Textplatzhalter 3"/>
          <p:cNvSpPr>
            <a:spLocks noGrp="1"/>
          </p:cNvSpPr>
          <p:nvPr>
            <p:ph type="body" sz="quarter" idx="14" hasCustomPrompt="1"/>
          </p:nvPr>
        </p:nvSpPr>
        <p:spPr>
          <a:xfrm>
            <a:off x="4547733" y="274637"/>
            <a:ext cx="3200174" cy="427038"/>
          </a:xfrm>
        </p:spPr>
        <p:txBody>
          <a:bodyPr/>
          <a:lstStyle>
            <a:lvl1pPr marL="0" indent="0" algn="ctr">
              <a:buNone/>
              <a:defRPr sz="2000" spc="100" baseline="0">
                <a:latin typeface="Homestead Display" panose="02000506020000020004" pitchFamily="2" charset="0"/>
              </a:defRPr>
            </a:lvl1pPr>
          </a:lstStyle>
          <a:p>
            <a:pPr lvl="0"/>
            <a:r>
              <a:rPr lang="de-DE" dirty="0"/>
              <a:t>Unterpunkt</a:t>
            </a:r>
          </a:p>
        </p:txBody>
      </p:sp>
    </p:spTree>
    <p:extLst>
      <p:ext uri="{BB962C8B-B14F-4D97-AF65-F5344CB8AC3E}">
        <p14:creationId xmlns:p14="http://schemas.microsoft.com/office/powerpoint/2010/main" val="896475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25FE5D-AD99-458C-98F0-2CA6067FA0D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5765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6019800" cy="427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Titelmasterformat durch Klicken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43000"/>
            <a:ext cx="82296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Textmasterformate durch Klicken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747907" y="274638"/>
            <a:ext cx="938892" cy="427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2400">
                <a:solidFill>
                  <a:srgbClr val="EB6841"/>
                </a:solidFill>
                <a:latin typeface="Homestead Display" panose="02000506020000020004" pitchFamily="2" charset="0"/>
                <a:cs typeface="Consolas" panose="020B0609020204030204" pitchFamily="49" charset="0"/>
              </a:defRPr>
            </a:lvl1pPr>
          </a:lstStyle>
          <a:p>
            <a:pPr>
              <a:defRPr/>
            </a:pPr>
            <a:fld id="{2A65CADE-F2DB-4919-9DAA-FEDB9C5D94A0}" type="slidenum">
              <a:rPr lang="de-DE" altLang="de-DE" smtClean="0"/>
              <a:pPr>
                <a:defRPr/>
              </a:pPr>
              <a:t>‹Nr.›</a:t>
            </a:fld>
            <a:endParaRPr lang="de-DE" altLang="de-DE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94" r:id="rId1"/>
    <p:sldLayoutId id="2147483691" r:id="rId2"/>
    <p:sldLayoutId id="2147483692" r:id="rId3"/>
    <p:sldLayoutId id="2147483693" r:id="rId4"/>
    <p:sldLayoutId id="2147483686" r:id="rId5"/>
    <p:sldLayoutId id="2147483687" r:id="rId6"/>
    <p:sldLayoutId id="2147483688" r:id="rId7"/>
    <p:sldLayoutId id="2147483689" r:id="rId8"/>
    <p:sldLayoutId id="2147483695" r:id="rId9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spc="100" baseline="0">
          <a:solidFill>
            <a:srgbClr val="FFC000"/>
          </a:solidFill>
          <a:latin typeface="Homestead Display" panose="02000506020000020004" pitchFamily="2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FFC000"/>
          </a:solidFill>
          <a:latin typeface="Homestead Display" panose="02000506020000020004" pitchFamily="2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FFC000"/>
          </a:solidFill>
          <a:latin typeface="Homestead Display" panose="02000506020000020004" pitchFamily="2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FFC000"/>
          </a:solidFill>
          <a:latin typeface="Homestead Display" panose="02000506020000020004" pitchFamily="2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FFC000"/>
          </a:solidFill>
          <a:latin typeface="Homestead Display" panose="02000506020000020004" pitchFamily="2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Wingdings" panose="05000000000000000000" pitchFamily="2" charset="2"/>
        <a:buChar char="v"/>
        <a:defRPr sz="2000">
          <a:solidFill>
            <a:schemeClr val="tx1"/>
          </a:solidFill>
          <a:latin typeface="Myriad Pro" panose="020B050303040302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800">
          <a:solidFill>
            <a:schemeClr val="tx1"/>
          </a:solidFill>
          <a:latin typeface="Myriad Pro" panose="020B050303040302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500">
          <a:solidFill>
            <a:schemeClr val="tx1"/>
          </a:solidFill>
          <a:latin typeface="Myriad Pro" panose="020B050303040302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Verdana" panose="020B0604030504040204" pitchFamily="34" charset="0"/>
        <a:buChar char="◊"/>
        <a:defRPr sz="1400">
          <a:solidFill>
            <a:schemeClr val="tx1"/>
          </a:solidFill>
          <a:latin typeface="Myriad Pro" panose="020B050303040302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Courier New" panose="02070309020205020404" pitchFamily="49" charset="0"/>
        <a:buChar char="o"/>
        <a:defRPr sz="1300">
          <a:solidFill>
            <a:schemeClr val="tx1"/>
          </a:solidFill>
          <a:latin typeface="Myriad Pro" panose="020B050303040302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 smtClean="0"/>
              <a:t>By</a:t>
            </a:r>
            <a:r>
              <a:rPr lang="de-DE" dirty="0" smtClean="0"/>
              <a:t> Bryan, Martin, Johannes, Laurent, Indira, Florentine</a:t>
            </a:r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054189"/>
          </a:xfrm>
        </p:spPr>
        <p:txBody>
          <a:bodyPr/>
          <a:lstStyle/>
          <a:p>
            <a:r>
              <a:rPr lang="de-DE" sz="4400" dirty="0" err="1" smtClean="0"/>
              <a:t>Room</a:t>
            </a:r>
            <a:r>
              <a:rPr lang="de-DE" dirty="0" smtClean="0"/>
              <a:t> </a:t>
            </a:r>
            <a:r>
              <a:rPr lang="de-DE" sz="6000" dirty="0" err="1" smtClean="0"/>
              <a:t>Escape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0262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Room-Escape</a:t>
            </a:r>
            <a:endParaRPr lang="de-DE" dirty="0"/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 smtClean="0"/>
              <a:t>Brainstorming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5"/>
          </p:nvPr>
        </p:nvSpPr>
        <p:spPr>
          <a:xfrm>
            <a:off x="2075612" y="1734843"/>
            <a:ext cx="5330825" cy="497341"/>
          </a:xfrm>
        </p:spPr>
        <p:txBody>
          <a:bodyPr/>
          <a:lstStyle/>
          <a:p>
            <a:r>
              <a:rPr lang="de-DE" dirty="0" err="1" smtClean="0"/>
              <a:t>Process</a:t>
            </a:r>
            <a:endParaRPr lang="de-DE" dirty="0" smtClean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 dirty="0"/>
              <a:t>G</a:t>
            </a:r>
            <a:r>
              <a:rPr lang="de-DE" dirty="0" smtClean="0"/>
              <a:t>raphics</a:t>
            </a:r>
            <a:endParaRPr lang="de-DE" dirty="0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 dirty="0" smtClean="0"/>
              <a:t>Outcome</a:t>
            </a:r>
            <a:endParaRPr lang="de-DE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3" name="Textplatzhalter 12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5" name="Textplatzhalter 14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6" name="Textplatzhalter 15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7" name="Rechteck 16"/>
          <p:cNvSpPr/>
          <p:nvPr/>
        </p:nvSpPr>
        <p:spPr bwMode="auto">
          <a:xfrm>
            <a:off x="-1" y="3267183"/>
            <a:ext cx="9119733" cy="3637002"/>
          </a:xfrm>
          <a:prstGeom prst="rect">
            <a:avLst/>
          </a:prstGeom>
          <a:solidFill>
            <a:srgbClr val="131313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249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Brainstorming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Room-Escape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86613" y="-196653"/>
            <a:ext cx="5655537" cy="7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0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 smtClean="0"/>
              <a:t>Process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Room-Escape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707" y="1243172"/>
            <a:ext cx="2404154" cy="240415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00" y="3785636"/>
            <a:ext cx="2436468" cy="2436468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47" y="3785636"/>
            <a:ext cx="2472378" cy="2472378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046" y="3785636"/>
            <a:ext cx="2456221" cy="250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87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2A65CADE-F2DB-4919-9DAA-FEDB9C5D94A0}" type="slidenum">
              <a:rPr lang="de-DE" altLang="de-DE" smtClean="0"/>
              <a:pPr>
                <a:defRPr/>
              </a:pPr>
              <a:t>5</a:t>
            </a:fld>
            <a:endParaRPr lang="de-DE" alt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Outcome</a:t>
            </a:r>
            <a:endParaRPr lang="de-DE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Room-Escape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532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listening</a:t>
            </a:r>
            <a:r>
              <a:rPr lang="de-DE" dirty="0"/>
              <a:t>!</a:t>
            </a:r>
          </a:p>
        </p:txBody>
      </p:sp>
      <p:sp>
        <p:nvSpPr>
          <p:cNvPr id="5" name="Smiley 4"/>
          <p:cNvSpPr/>
          <p:nvPr/>
        </p:nvSpPr>
        <p:spPr bwMode="auto">
          <a:xfrm>
            <a:off x="2668662" y="1341664"/>
            <a:ext cx="4152275" cy="4152275"/>
          </a:xfrm>
          <a:prstGeom prst="smileyFace">
            <a:avLst/>
          </a:prstGeom>
          <a:noFill/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206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Standarddesign 9">
      <a:dk1>
        <a:srgbClr val="336699"/>
      </a:dk1>
      <a:lt1>
        <a:srgbClr val="FFFFFF"/>
      </a:lt1>
      <a:dk2>
        <a:srgbClr val="000000"/>
      </a:dk2>
      <a:lt2>
        <a:srgbClr val="E3EBF1"/>
      </a:lt2>
      <a:accent1>
        <a:srgbClr val="003399"/>
      </a:accent1>
      <a:accent2>
        <a:srgbClr val="468A4B"/>
      </a:accent2>
      <a:accent3>
        <a:srgbClr val="AAAAAA"/>
      </a:accent3>
      <a:accent4>
        <a:srgbClr val="DADADA"/>
      </a:accent4>
      <a:accent5>
        <a:srgbClr val="AAADCA"/>
      </a:accent5>
      <a:accent6>
        <a:srgbClr val="3F7D43"/>
      </a:accent6>
      <a:hlink>
        <a:srgbClr val="66CCFF"/>
      </a:hlink>
      <a:folHlink>
        <a:srgbClr val="F0E500"/>
      </a:folHlink>
    </a:clrScheme>
    <a:fontScheme name="Standard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alt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My Son the Fanatic.potx" id="{4B47F8D4-F83A-4EB8-AA70-DB71C2F31446}" vid="{CFA02B2C-1606-49B7-8FF9-A814544214E7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0</TotalTime>
  <Words>41</Words>
  <Application>Microsoft Office PowerPoint</Application>
  <PresentationFormat>Bildschirmpräsentation (4:3)</PresentationFormat>
  <Paragraphs>25</Paragraphs>
  <Slides>6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5" baseType="lpstr">
      <vt:lpstr>Arial</vt:lpstr>
      <vt:lpstr>Myriad Pro</vt:lpstr>
      <vt:lpstr>Courier New</vt:lpstr>
      <vt:lpstr>Calibri</vt:lpstr>
      <vt:lpstr>Verdana</vt:lpstr>
      <vt:lpstr>Wingdings</vt:lpstr>
      <vt:lpstr>Consolas</vt:lpstr>
      <vt:lpstr>Homestead Display</vt:lpstr>
      <vt:lpstr>Presentation</vt:lpstr>
      <vt:lpstr>Room Escape</vt:lpstr>
      <vt:lpstr>Room-Escape</vt:lpstr>
      <vt:lpstr>Room-Escape</vt:lpstr>
      <vt:lpstr>Room-Escape</vt:lpstr>
      <vt:lpstr>Room-Escape</vt:lpstr>
      <vt:lpstr>Thank you for listening!</vt:lpstr>
    </vt:vector>
  </TitlesOfParts>
  <Company>EFCSERV01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Room Escape</dc:title>
  <dc:creator>efcuser</dc:creator>
  <cp:lastModifiedBy>efcuser</cp:lastModifiedBy>
  <cp:revision>9</cp:revision>
  <dcterms:created xsi:type="dcterms:W3CDTF">2016-10-23T07:11:52Z</dcterms:created>
  <dcterms:modified xsi:type="dcterms:W3CDTF">2016-10-23T08:10:25Z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